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C08CB1-D185-4EB3-91B0-F40013686AB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CE721C-66AF-4909-B522-ACE3553CC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rbakoFF\Desktop\20171001_13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57232"/>
            <a:ext cx="3143272" cy="5588038"/>
          </a:xfrm>
          <a:prstGeom prst="rect">
            <a:avLst/>
          </a:prstGeom>
          <a:noFill/>
        </p:spPr>
      </p:pic>
      <p:pic>
        <p:nvPicPr>
          <p:cNvPr id="1027" name="Picture 3" descr="C:\Users\SherbakoFF\Desktop\20171215_08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3143272" cy="1643074"/>
          </a:xfrm>
          <a:prstGeom prst="rect">
            <a:avLst/>
          </a:prstGeom>
          <a:noFill/>
        </p:spPr>
      </p:pic>
      <p:pic>
        <p:nvPicPr>
          <p:cNvPr id="1028" name="Picture 4" descr="C:\Users\SherbakoFF\Desktop\20171215_080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3555993" cy="2000246"/>
          </a:xfrm>
          <a:prstGeom prst="rect">
            <a:avLst/>
          </a:prstGeom>
          <a:noFill/>
        </p:spPr>
      </p:pic>
      <p:pic>
        <p:nvPicPr>
          <p:cNvPr id="1029" name="Picture 5" descr="C:\Users\SherbakoFF\Desktop\20171215_08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66"/>
            <a:ext cx="2214578" cy="3937027"/>
          </a:xfrm>
          <a:prstGeom prst="rect">
            <a:avLst/>
          </a:prstGeom>
          <a:noFill/>
        </p:spPr>
      </p:pic>
      <p:pic>
        <p:nvPicPr>
          <p:cNvPr id="1030" name="Picture 6" descr="C:\Users\SherbakoFF\Desktop\20171215_080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3683026" cy="2071702"/>
          </a:xfrm>
          <a:prstGeom prst="rect">
            <a:avLst/>
          </a:prstGeom>
          <a:noFill/>
        </p:spPr>
      </p:pic>
      <p:pic>
        <p:nvPicPr>
          <p:cNvPr id="1031" name="Picture 7" descr="C:\Users\SherbakoFF\Desktop\20171215_081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8766" y="5000636"/>
            <a:ext cx="2635234" cy="1482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SherbakoFF</dc:creator>
  <cp:lastModifiedBy>SherbakoFF</cp:lastModifiedBy>
  <cp:revision>2</cp:revision>
  <dcterms:created xsi:type="dcterms:W3CDTF">2017-12-15T03:22:23Z</dcterms:created>
  <dcterms:modified xsi:type="dcterms:W3CDTF">2017-12-15T03:32:49Z</dcterms:modified>
</cp:coreProperties>
</file>